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6" d="100"/>
          <a:sy n="96" d="100"/>
        </p:scale>
        <p:origin x="13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F074F-0791-4753-8CD7-8D7B99DCF74A}" type="datetimeFigureOut">
              <a:rPr lang="es-PE" smtClean="0"/>
              <a:pPr/>
              <a:t>20/04/2010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9D19C-17D5-4115-9944-B977FD71B11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39338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ilindro"/>
          <p:cNvSpPr/>
          <p:nvPr/>
        </p:nvSpPr>
        <p:spPr>
          <a:xfrm>
            <a:off x="5143504" y="2143116"/>
            <a:ext cx="1000132" cy="642942"/>
          </a:xfrm>
          <a:prstGeom prst="ca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200" dirty="0" err="1" smtClean="0"/>
              <a:t>EurekaBank</a:t>
            </a:r>
            <a:endParaRPr lang="es-PE" sz="12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4143372" y="2461886"/>
            <a:ext cx="1000132" cy="0"/>
          </a:xfrm>
          <a:prstGeom prst="line">
            <a:avLst/>
          </a:prstGeom>
          <a:ln w="19050" cmpd="sng"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142984"/>
            <a:ext cx="53435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10 Conector recto de flecha"/>
          <p:cNvCxnSpPr/>
          <p:nvPr/>
        </p:nvCxnSpPr>
        <p:spPr>
          <a:xfrm>
            <a:off x="2408982" y="1456688"/>
            <a:ext cx="828000" cy="3240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10800000" flipV="1">
            <a:off x="2406556" y="1857364"/>
            <a:ext cx="828000" cy="4286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4540318" y="1805804"/>
            <a:ext cx="7560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03Proces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357166"/>
            <a:ext cx="6858000" cy="3219450"/>
          </a:xfrm>
          <a:prstGeom prst="rect">
            <a:avLst/>
          </a:prstGeom>
        </p:spPr>
      </p:pic>
      <p:cxnSp>
        <p:nvCxnSpPr>
          <p:cNvPr id="8" name="7 Conector recto de flecha"/>
          <p:cNvCxnSpPr/>
          <p:nvPr/>
        </p:nvCxnSpPr>
        <p:spPr>
          <a:xfrm>
            <a:off x="2458677" y="928670"/>
            <a:ext cx="612000" cy="3960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V="1">
            <a:off x="2438799" y="1428736"/>
            <a:ext cx="612000" cy="35719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</Words>
  <Application>Microsoft Office PowerPoint</Application>
  <PresentationFormat>Presentación en pantalla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Diapositiva 1</vt:lpstr>
      <vt:lpstr>Diapositiva 2</vt:lpstr>
      <vt:lpstr>Diapositiva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Eric Gustavo Coronel Castillo</dc:creator>
  <cp:lastModifiedBy>Eric Gustavo Coronel Castillo</cp:lastModifiedBy>
  <cp:revision>52</cp:revision>
  <dcterms:created xsi:type="dcterms:W3CDTF">2010-04-09T09:53:50Z</dcterms:created>
  <dcterms:modified xsi:type="dcterms:W3CDTF">2010-04-21T11:06:06Z</dcterms:modified>
</cp:coreProperties>
</file>